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  <p:sldMasterId id="2147483662" r:id="rId4"/>
    <p:sldMasterId id="2147483663" r:id="rId5"/>
  </p:sldMasterIdLst>
  <p:notesMasterIdLst>
    <p:notesMasterId r:id="rId12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722375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4500" b="1" i="0" u="none" strike="noStrike" cap="none" baseline="0">
                <a:solidFill>
                  <a:srgbClr val="FF8C3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722375" y="368503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" marR="0" indent="-1117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 sz="2000" b="0" i="0" u="none" strike="noStrike" cap="none" baseline="0">
                <a:solidFill>
                  <a:srgbClr val="78766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ctr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  <a:defRPr sz="2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ctr" rtl="0"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Font typeface="Noto Symbol"/>
              <a:buNone/>
              <a:defRPr sz="22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ctr" rtl="0"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Font typeface="Verdana"/>
              <a:buNone/>
              <a:defRPr sz="19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ctr" rtl="0"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Font typeface="Noto Symbol"/>
              <a:buNone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ctr" rtl="0">
              <a:spcBef>
                <a:spcPts val="250"/>
              </a:spcBef>
              <a:buClr>
                <a:srgbClr val="4882BE"/>
              </a:buClr>
              <a:buFont typeface="Verdana"/>
              <a:buNone/>
              <a:defRPr sz="17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ctr" rtl="0">
              <a:spcBef>
                <a:spcPts val="255"/>
              </a:spcBef>
              <a:buClr>
                <a:srgbClr val="4882BE"/>
              </a:buClr>
              <a:buFont typeface="Noto Symbol"/>
              <a:buNone/>
              <a:defRPr sz="15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ctr" rtl="0">
              <a:spcBef>
                <a:spcPts val="257"/>
              </a:spcBef>
              <a:buClr>
                <a:srgbClr val="4882BE"/>
              </a:buClr>
              <a:buFont typeface="Verdana"/>
              <a:buNone/>
              <a:defRPr sz="15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ctr" rtl="0">
              <a:spcBef>
                <a:spcPts val="255"/>
              </a:spcBef>
              <a:buClr>
                <a:srgbClr val="4882BE"/>
              </a:buClr>
              <a:buFont typeface="Noto Symbol"/>
              <a:buNone/>
              <a:defRPr sz="15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348661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A399"/>
                </a:buClr>
                <a:buSzPct val="25000"/>
                <a:buFont typeface="Verdana"/>
                <a:buNone/>
              </a:pPr>
              <a:t>‹#›</a:t>
            </a:fld>
            <a:endParaRPr lang="en-US" sz="1000" b="0" i="0" u="none" strike="noStrike" cap="none" baseline="0">
              <a:solidFill>
                <a:srgbClr val="A7A3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8348661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A399"/>
                </a:buClr>
                <a:buSzPct val="25000"/>
                <a:buFont typeface="Verdana"/>
                <a:buNone/>
              </a:pPr>
              <a:t>‹#›</a:t>
            </a:fld>
            <a:endParaRPr lang="en-US" sz="1000" b="0" i="0" u="none" strike="noStrike" cap="none" baseline="0">
              <a:solidFill>
                <a:srgbClr val="A7A3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5012055"/>
            <a:ext cx="8229600" cy="1051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rgbClr val="78766F"/>
              </a:buClr>
              <a:buFont typeface="Verdana"/>
              <a:buNone/>
              <a:defRPr sz="3600" b="0">
                <a:solidFill>
                  <a:srgbClr val="78766F"/>
                </a:solidFill>
              </a:defRPr>
            </a:lvl1pPr>
            <a:lvl2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462712" y="533400"/>
            <a:ext cx="2240280" cy="4211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" indent="-7619" algn="l" rtl="0">
              <a:spcBef>
                <a:spcPts val="0"/>
              </a:spcBef>
              <a:buClr>
                <a:srgbClr val="FFFFFF"/>
              </a:buClr>
              <a:buFont typeface="Verdana"/>
              <a:buNone/>
              <a:defRPr sz="1400">
                <a:solidFill>
                  <a:srgbClr val="FFFFFF"/>
                </a:solidFill>
              </a:defRPr>
            </a:lvl1pPr>
            <a:lvl2pPr rtl="0">
              <a:spcBef>
                <a:spcPts val="0"/>
              </a:spcBef>
              <a:defRPr sz="1200">
                <a:solidFill>
                  <a:srgbClr val="FFFFFF"/>
                </a:solidFill>
              </a:defRPr>
            </a:lvl2pPr>
            <a:lvl3pPr rtl="0">
              <a:spcBef>
                <a:spcPts val="0"/>
              </a:spcBef>
              <a:defRPr sz="1000">
                <a:solidFill>
                  <a:srgbClr val="FFFFFF"/>
                </a:solidFill>
              </a:defRPr>
            </a:lvl3pPr>
            <a:lvl4pPr rtl="0">
              <a:spcBef>
                <a:spcPts val="0"/>
              </a:spcBef>
              <a:defRPr sz="900">
                <a:solidFill>
                  <a:srgbClr val="FFFFFF"/>
                </a:solidFill>
              </a:defRPr>
            </a:lvl4pPr>
            <a:lvl5pPr rtl="0">
              <a:spcBef>
                <a:spcPts val="0"/>
              </a:spcBef>
              <a:defRPr sz="900">
                <a:solidFill>
                  <a:srgbClr val="FFFFFF"/>
                </a:solidFill>
              </a:defRPr>
            </a:lvl5pPr>
            <a:lvl6pPr rtl="0">
              <a:spcBef>
                <a:spcPts val="0"/>
              </a:spcBef>
              <a:defRPr sz="17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rtl="0">
              <a:spcBef>
                <a:spcPts val="0"/>
              </a:spcBef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rtl="0">
              <a:spcBef>
                <a:spcPts val="0"/>
              </a:spcBef>
              <a:defRPr sz="15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rtl="0">
              <a:spcBef>
                <a:spcPts val="0"/>
              </a:spcBef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2" name="Shape 152"/>
          <p:cNvSpPr>
            <a:spLocks noGrp="1"/>
          </p:cNvSpPr>
          <p:nvPr>
            <p:ph type="pic" idx="2"/>
          </p:nvPr>
        </p:nvSpPr>
        <p:spPr>
          <a:xfrm>
            <a:off x="421479" y="435768"/>
            <a:ext cx="5925311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rgbClr val="4F4D49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buClr>
                <a:srgbClr val="A7A399"/>
              </a:buClr>
              <a:buFont typeface="Verdana"/>
              <a:buNone/>
              <a:defRPr sz="32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8348661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A399"/>
                </a:buClr>
                <a:buSzPct val="25000"/>
                <a:buFont typeface="Verdana"/>
                <a:buNone/>
              </a:pPr>
              <a:t>‹#›</a:t>
            </a:fld>
            <a:endParaRPr lang="en-US" sz="1000" b="0" i="0" u="none" strike="noStrike" cap="none" baseline="0">
              <a:solidFill>
                <a:srgbClr val="A7A3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65113" indent="-12287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547688" indent="-52387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785813" indent="-49212" algn="l" rtl="0"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Font typeface="Noto Symbol"/>
              <a:buChar char="⚫"/>
              <a:defRPr sz="2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3938" indent="-50609" algn="l" rtl="0"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Font typeface="Verdana"/>
              <a:buChar char="◦"/>
              <a:defRPr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279525" indent="-60325" algn="l" rtl="0"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490472" indent="-87122" algn="l" rtl="0">
              <a:spcBef>
                <a:spcPts val="250"/>
              </a:spcBef>
              <a:buClr>
                <a:srgbClr val="4882BE"/>
              </a:buClr>
              <a:buFont typeface="Verdana"/>
              <a:buChar char="◦"/>
              <a:defRPr sz="17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1700784" indent="-94233" algn="l" rtl="0">
              <a:spcBef>
                <a:spcPts val="255"/>
              </a:spcBef>
              <a:buClr>
                <a:srgbClr val="4882BE"/>
              </a:buClr>
              <a:buFont typeface="Noto Symbol"/>
              <a:buChar char="⚫"/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920240" indent="-97789" algn="l" rtl="0">
              <a:spcBef>
                <a:spcPts val="257"/>
              </a:spcBef>
              <a:buClr>
                <a:srgbClr val="4882BE"/>
              </a:buClr>
              <a:buFont typeface="Verdana"/>
              <a:buChar char="◦"/>
              <a:defRPr sz="15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148840" indent="-97789" algn="l" rtl="0">
              <a:spcBef>
                <a:spcPts val="255"/>
              </a:spcBef>
              <a:buClr>
                <a:srgbClr val="4882BE"/>
              </a:buClr>
              <a:buFont typeface="Noto Symbol"/>
              <a:buChar char="⚫"/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348661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A399"/>
                </a:buClr>
                <a:buSzPct val="25000"/>
                <a:buFont typeface="Verdana"/>
                <a:buNone/>
              </a:pPr>
              <a:t>‹#›</a:t>
            </a:fld>
            <a:endParaRPr lang="en-US" sz="1000" b="0" i="0" u="none" strike="noStrike" cap="none" baseline="0">
              <a:solidFill>
                <a:srgbClr val="A7A3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 rot="5400000">
            <a:off x="4991100" y="2171703"/>
            <a:ext cx="52577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 rot="5400000">
            <a:off x="876299" y="190502"/>
            <a:ext cx="5257800" cy="594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65113" indent="-12287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547688" indent="-52387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785813" indent="-49212" algn="l" rtl="0"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Font typeface="Noto Symbol"/>
              <a:buChar char="⚫"/>
              <a:defRPr sz="2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3938" indent="-50609" algn="l" rtl="0"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Font typeface="Verdana"/>
              <a:buChar char="◦"/>
              <a:defRPr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279525" indent="-60325" algn="l" rtl="0"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490472" indent="-87122" algn="l" rtl="0">
              <a:spcBef>
                <a:spcPts val="250"/>
              </a:spcBef>
              <a:buClr>
                <a:srgbClr val="4882BE"/>
              </a:buClr>
              <a:buFont typeface="Verdana"/>
              <a:buChar char="◦"/>
              <a:defRPr sz="17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1700784" indent="-94233" algn="l" rtl="0">
              <a:spcBef>
                <a:spcPts val="255"/>
              </a:spcBef>
              <a:buClr>
                <a:srgbClr val="4882BE"/>
              </a:buClr>
              <a:buFont typeface="Noto Symbol"/>
              <a:buChar char="⚫"/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920240" indent="-97789" algn="l" rtl="0">
              <a:spcBef>
                <a:spcPts val="257"/>
              </a:spcBef>
              <a:buClr>
                <a:srgbClr val="4882BE"/>
              </a:buClr>
              <a:buFont typeface="Verdana"/>
              <a:buChar char="◦"/>
              <a:defRPr sz="15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148840" indent="-97789" algn="l" rtl="0">
              <a:spcBef>
                <a:spcPts val="255"/>
              </a:spcBef>
              <a:buClr>
                <a:srgbClr val="4882BE"/>
              </a:buClr>
              <a:buFont typeface="Noto Symbol"/>
              <a:buChar char="⚫"/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348661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A399"/>
                </a:buClr>
                <a:buSzPct val="25000"/>
                <a:buFont typeface="Verdana"/>
                <a:buNone/>
              </a:pPr>
              <a:t>‹#›</a:t>
            </a:fld>
            <a:endParaRPr lang="en-US" sz="1000" b="0" i="0" u="none" strike="noStrike" cap="none" baseline="0">
              <a:solidFill>
                <a:srgbClr val="A7A3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 rot="5400000">
            <a:off x="2500883" y="-1467612"/>
            <a:ext cx="4187952" cy="81838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65113" indent="-12287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547688" indent="-52387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785813" indent="-49212" algn="l" rtl="0"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Font typeface="Noto Symbol"/>
              <a:buChar char="⚫"/>
              <a:defRPr sz="2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3938" indent="-50609" algn="l" rtl="0"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Font typeface="Verdana"/>
              <a:buChar char="◦"/>
              <a:defRPr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279525" indent="-60325" algn="l" rtl="0"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490472" indent="-87122" algn="l" rtl="0">
              <a:spcBef>
                <a:spcPts val="250"/>
              </a:spcBef>
              <a:buClr>
                <a:srgbClr val="4882BE"/>
              </a:buClr>
              <a:buFont typeface="Verdana"/>
              <a:buChar char="◦"/>
              <a:defRPr sz="17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1700784" indent="-94233" algn="l" rtl="0">
              <a:spcBef>
                <a:spcPts val="255"/>
              </a:spcBef>
              <a:buClr>
                <a:srgbClr val="4882BE"/>
              </a:buClr>
              <a:buFont typeface="Noto Symbol"/>
              <a:buChar char="⚫"/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920240" indent="-97789" algn="l" rtl="0">
              <a:spcBef>
                <a:spcPts val="257"/>
              </a:spcBef>
              <a:buClr>
                <a:srgbClr val="4882BE"/>
              </a:buClr>
              <a:buFont typeface="Verdana"/>
              <a:buChar char="◦"/>
              <a:defRPr sz="15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148840" indent="-97789" algn="l" rtl="0">
              <a:spcBef>
                <a:spcPts val="255"/>
              </a:spcBef>
              <a:buClr>
                <a:srgbClr val="4882BE"/>
              </a:buClr>
              <a:buFont typeface="Noto Symbol"/>
              <a:buChar char="⚫"/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348661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A399"/>
                </a:buClr>
                <a:buSzPct val="25000"/>
                <a:buFont typeface="Verdana"/>
                <a:buNone/>
              </a:pPr>
              <a:t>‹#›</a:t>
            </a:fld>
            <a:endParaRPr lang="en-US" sz="1000" b="0" i="0" u="none" strike="noStrike" cap="none" baseline="0">
              <a:solidFill>
                <a:srgbClr val="A7A3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5538783" y="533400"/>
            <a:ext cx="29717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Verdana"/>
              <a:buNone/>
              <a:defRPr sz="2200" b="1">
                <a:solidFill>
                  <a:schemeClr val="accent1"/>
                </a:solidFill>
              </a:defRPr>
            </a:lvl1pPr>
            <a:lvl2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5538846" y="1447801"/>
            <a:ext cx="2971799" cy="4206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" marR="18288" indent="-5588" rtl="0">
              <a:spcBef>
                <a:spcPts val="0"/>
              </a:spcBef>
              <a:buClr>
                <a:schemeClr val="dk1"/>
              </a:buClr>
              <a:buFont typeface="Verdana"/>
              <a:buNone/>
              <a:defRPr sz="1400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buClr>
                <a:schemeClr val="dk1"/>
              </a:buClr>
              <a:buFont typeface="Verdana"/>
              <a:buNone/>
              <a:defRPr sz="12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buClr>
                <a:schemeClr val="dk1"/>
              </a:buClr>
              <a:buFont typeface="Verdana"/>
              <a:buNone/>
              <a:defRPr sz="10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buClr>
                <a:schemeClr val="dk1"/>
              </a:buClr>
              <a:buFont typeface="Verdana"/>
              <a:buNone/>
              <a:defRPr sz="900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buClr>
                <a:schemeClr val="dk1"/>
              </a:buClr>
              <a:buFont typeface="Verdana"/>
              <a:buNone/>
              <a:defRPr sz="9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defRPr sz="17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rtl="0">
              <a:spcBef>
                <a:spcPts val="0"/>
              </a:spcBef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rtl="0">
              <a:spcBef>
                <a:spcPts val="0"/>
              </a:spcBef>
              <a:defRPr sz="15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rtl="0">
              <a:spcBef>
                <a:spcPts val="0"/>
              </a:spcBef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761372" y="930144"/>
            <a:ext cx="4626158" cy="47244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defRPr sz="26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defRPr sz="2000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defRPr sz="20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buFont typeface="Verdana"/>
              <a:buNone/>
              <a:defRPr/>
            </a:lvl6pPr>
            <a:lvl7pPr rtl="0">
              <a:spcBef>
                <a:spcPts val="0"/>
              </a:spcBef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rtl="0">
              <a:spcBef>
                <a:spcPts val="0"/>
              </a:spcBef>
              <a:defRPr sz="15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rtl="0">
              <a:spcBef>
                <a:spcPts val="0"/>
              </a:spcBef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348661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A399"/>
                </a:buClr>
                <a:buSzPct val="25000"/>
                <a:buFont typeface="Verdana"/>
                <a:buNone/>
              </a:pPr>
              <a:t>‹#›</a:t>
            </a:fld>
            <a:endParaRPr lang="en-US" sz="1000" b="0" i="0" u="none" strike="noStrike" cap="none" baseline="0">
              <a:solidFill>
                <a:srgbClr val="A7A3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348661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A399"/>
                </a:buClr>
                <a:buSzPct val="25000"/>
                <a:buFont typeface="Verdana"/>
                <a:buNone/>
              </a:pPr>
              <a:t>‹#›</a:t>
            </a:fld>
            <a:endParaRPr lang="en-US" sz="1000" b="0" i="0" u="none" strike="noStrike" cap="none" baseline="0">
              <a:solidFill>
                <a:srgbClr val="A7A3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b="1"/>
            </a:lvl1pPr>
            <a:lvl2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07224" y="579437"/>
            <a:ext cx="3931919" cy="792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l" rtl="0">
              <a:spcBef>
                <a:spcPts val="0"/>
              </a:spcBef>
              <a:buClr>
                <a:schemeClr val="dk1"/>
              </a:buClr>
              <a:buFont typeface="Verdana"/>
              <a:buNone/>
              <a:defRPr sz="2400" b="1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buFont typeface="Verdana"/>
              <a:buNone/>
              <a:defRPr sz="2000" b="1"/>
            </a:lvl2pPr>
            <a:lvl3pPr rtl="0">
              <a:spcBef>
                <a:spcPts val="0"/>
              </a:spcBef>
              <a:buFont typeface="Verdana"/>
              <a:buNone/>
              <a:defRPr sz="1800" b="1"/>
            </a:lvl3pPr>
            <a:lvl4pPr rtl="0">
              <a:spcBef>
                <a:spcPts val="0"/>
              </a:spcBef>
              <a:buFont typeface="Verdana"/>
              <a:buNone/>
              <a:defRPr sz="1600" b="1"/>
            </a:lvl4pPr>
            <a:lvl5pPr rtl="0">
              <a:spcBef>
                <a:spcPts val="0"/>
              </a:spcBef>
              <a:buFont typeface="Verdana"/>
              <a:buNone/>
              <a:defRPr sz="1600" b="1"/>
            </a:lvl5pPr>
            <a:lvl6pPr rtl="0">
              <a:spcBef>
                <a:spcPts val="0"/>
              </a:spcBef>
              <a:defRPr sz="17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rtl="0">
              <a:spcBef>
                <a:spcPts val="0"/>
              </a:spcBef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rtl="0">
              <a:spcBef>
                <a:spcPts val="0"/>
              </a:spcBef>
              <a:defRPr sz="15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rtl="0">
              <a:spcBef>
                <a:spcPts val="0"/>
              </a:spcBef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4652169" y="579437"/>
            <a:ext cx="3931919" cy="792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l" rtl="0">
              <a:spcBef>
                <a:spcPts val="0"/>
              </a:spcBef>
              <a:buClr>
                <a:schemeClr val="dk1"/>
              </a:buClr>
              <a:buFont typeface="Verdana"/>
              <a:buNone/>
              <a:defRPr sz="2400" b="1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buFont typeface="Verdana"/>
              <a:buNone/>
              <a:defRPr sz="2000" b="1"/>
            </a:lvl2pPr>
            <a:lvl3pPr rtl="0">
              <a:spcBef>
                <a:spcPts val="0"/>
              </a:spcBef>
              <a:buFont typeface="Verdana"/>
              <a:buNone/>
              <a:defRPr sz="1800" b="1"/>
            </a:lvl3pPr>
            <a:lvl4pPr rtl="0">
              <a:spcBef>
                <a:spcPts val="0"/>
              </a:spcBef>
              <a:buFont typeface="Verdana"/>
              <a:buNone/>
              <a:defRPr sz="1600" b="1"/>
            </a:lvl4pPr>
            <a:lvl5pPr rtl="0">
              <a:spcBef>
                <a:spcPts val="0"/>
              </a:spcBef>
              <a:buFont typeface="Verdana"/>
              <a:buNone/>
              <a:defRPr sz="1600" b="1"/>
            </a:lvl5pPr>
            <a:lvl6pPr rtl="0">
              <a:spcBef>
                <a:spcPts val="0"/>
              </a:spcBef>
              <a:defRPr sz="17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rtl="0">
              <a:spcBef>
                <a:spcPts val="0"/>
              </a:spcBef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rtl="0">
              <a:spcBef>
                <a:spcPts val="0"/>
              </a:spcBef>
              <a:defRPr sz="15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rtl="0">
              <a:spcBef>
                <a:spcPts val="0"/>
              </a:spcBef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3"/>
          </p:nvPr>
        </p:nvSpPr>
        <p:spPr>
          <a:xfrm>
            <a:off x="607224" y="1447800"/>
            <a:ext cx="3931919" cy="34899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2400"/>
            </a:lvl1pPr>
            <a:lvl2pPr algn="l" rtl="0">
              <a:spcBef>
                <a:spcPts val="0"/>
              </a:spcBef>
              <a:defRPr sz="2000"/>
            </a:lvl2pPr>
            <a:lvl3pPr algn="l" rtl="0">
              <a:spcBef>
                <a:spcPts val="0"/>
              </a:spcBef>
              <a:defRPr sz="1800"/>
            </a:lvl3pPr>
            <a:lvl4pPr algn="l" rtl="0">
              <a:spcBef>
                <a:spcPts val="0"/>
              </a:spcBef>
              <a:defRPr sz="1600"/>
            </a:lvl4pPr>
            <a:lvl5pPr algn="l"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7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rtl="0">
              <a:spcBef>
                <a:spcPts val="0"/>
              </a:spcBef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rtl="0">
              <a:spcBef>
                <a:spcPts val="0"/>
              </a:spcBef>
              <a:defRPr sz="15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rtl="0">
              <a:spcBef>
                <a:spcPts val="0"/>
              </a:spcBef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4"/>
          </p:nvPr>
        </p:nvSpPr>
        <p:spPr>
          <a:xfrm>
            <a:off x="4652169" y="1447800"/>
            <a:ext cx="3931919" cy="34899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2400"/>
            </a:lvl1pPr>
            <a:lvl2pPr algn="l" rtl="0">
              <a:spcBef>
                <a:spcPts val="0"/>
              </a:spcBef>
              <a:defRPr sz="2000"/>
            </a:lvl2pPr>
            <a:lvl3pPr algn="l" rtl="0">
              <a:spcBef>
                <a:spcPts val="0"/>
              </a:spcBef>
              <a:defRPr sz="1800"/>
            </a:lvl3pPr>
            <a:lvl4pPr algn="l" rtl="0">
              <a:spcBef>
                <a:spcPts val="0"/>
              </a:spcBef>
              <a:defRPr sz="1600"/>
            </a:lvl4pPr>
            <a:lvl5pPr algn="l"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7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rtl="0">
              <a:spcBef>
                <a:spcPts val="0"/>
              </a:spcBef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rtl="0">
              <a:spcBef>
                <a:spcPts val="0"/>
              </a:spcBef>
              <a:defRPr sz="15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rtl="0">
              <a:spcBef>
                <a:spcPts val="0"/>
              </a:spcBef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348661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A399"/>
                </a:buClr>
                <a:buSzPct val="25000"/>
                <a:buFont typeface="Verdana"/>
                <a:buNone/>
              </a:pPr>
              <a:t>‹#›</a:t>
            </a:fld>
            <a:endParaRPr lang="en-US" sz="1000" b="0" i="0" u="none" strike="noStrike" cap="none" baseline="0">
              <a:solidFill>
                <a:srgbClr val="A7A3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514352" y="530352"/>
            <a:ext cx="3931919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600"/>
            </a:lvl1pPr>
            <a:lvl2pPr rtl="0">
              <a:spcBef>
                <a:spcPts val="0"/>
              </a:spcBef>
              <a:defRPr sz="22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7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rtl="0">
              <a:spcBef>
                <a:spcPts val="0"/>
              </a:spcBef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rtl="0">
              <a:spcBef>
                <a:spcPts val="0"/>
              </a:spcBef>
              <a:defRPr sz="15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rtl="0">
              <a:spcBef>
                <a:spcPts val="0"/>
              </a:spcBef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4755360" y="530352"/>
            <a:ext cx="3931919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600"/>
            </a:lvl1pPr>
            <a:lvl2pPr rtl="0">
              <a:spcBef>
                <a:spcPts val="0"/>
              </a:spcBef>
              <a:defRPr sz="22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7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rtl="0">
              <a:spcBef>
                <a:spcPts val="0"/>
              </a:spcBef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rtl="0">
              <a:spcBef>
                <a:spcPts val="0"/>
              </a:spcBef>
              <a:defRPr sz="15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rtl="0">
              <a:spcBef>
                <a:spcPts val="0"/>
              </a:spcBef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348661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A399"/>
                </a:buClr>
                <a:buSzPct val="25000"/>
                <a:buFont typeface="Verdana"/>
                <a:buNone/>
              </a:pPr>
              <a:t>‹#›</a:t>
            </a:fld>
            <a:endParaRPr lang="en-US" sz="1000" b="0" i="0" u="none" strike="noStrike" cap="none" baseline="0">
              <a:solidFill>
                <a:srgbClr val="A7A3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68343" y="4928616"/>
            <a:ext cx="8183880" cy="6766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78766F"/>
              </a:buClr>
              <a:buFont typeface="Verdana"/>
              <a:buNone/>
              <a:defRPr sz="3600" b="0" cap="none" baseline="0">
                <a:solidFill>
                  <a:srgbClr val="78766F"/>
                </a:solidFill>
              </a:defRPr>
            </a:lvl1pPr>
            <a:lvl2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rtl="0">
              <a:spcBef>
                <a:spcPts val="0"/>
              </a:spcBef>
              <a:defRPr sz="36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68343" y="5624483"/>
            <a:ext cx="8183880" cy="420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36576" indent="0" algn="l" rtl="0">
              <a:spcBef>
                <a:spcPts val="0"/>
              </a:spcBef>
              <a:spcAft>
                <a:spcPts val="0"/>
              </a:spcAft>
              <a:buClr>
                <a:srgbClr val="B75C00"/>
              </a:buClr>
              <a:buFont typeface="Verdana"/>
              <a:buNone/>
              <a:defRPr sz="1800" b="0">
                <a:solidFill>
                  <a:srgbClr val="B75C00"/>
                </a:solidFill>
              </a:defRPr>
            </a:lvl1pPr>
            <a:lvl2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800">
                <a:solidFill>
                  <a:srgbClr val="888888"/>
                </a:solidFill>
              </a:defRPr>
            </a:lvl2pPr>
            <a:lvl3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600">
                <a:solidFill>
                  <a:srgbClr val="888888"/>
                </a:solidFill>
              </a:defRPr>
            </a:lvl3pPr>
            <a:lvl4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400">
                <a:solidFill>
                  <a:srgbClr val="888888"/>
                </a:solidFill>
              </a:defRPr>
            </a:lvl4pPr>
            <a:lvl5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400">
                <a:solidFill>
                  <a:srgbClr val="888888"/>
                </a:solidFill>
              </a:defRPr>
            </a:lvl5pPr>
            <a:lvl6pPr rtl="0">
              <a:spcBef>
                <a:spcPts val="0"/>
              </a:spcBef>
              <a:defRPr sz="17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rtl="0">
              <a:spcBef>
                <a:spcPts val="0"/>
              </a:spcBef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rtl="0">
              <a:spcBef>
                <a:spcPts val="0"/>
              </a:spcBef>
              <a:defRPr sz="1500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rtl="0">
              <a:spcBef>
                <a:spcPts val="0"/>
              </a:spcBef>
              <a:defRPr sz="1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8348661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A399"/>
                </a:buClr>
                <a:buSzPct val="25000"/>
                <a:buFont typeface="Verdana"/>
                <a:buNone/>
              </a:pPr>
              <a:t>‹#›</a:t>
            </a:fld>
            <a:endParaRPr lang="en-US" sz="1000" b="0" i="0" u="none" strike="noStrike" cap="none" baseline="0">
              <a:solidFill>
                <a:srgbClr val="A7A3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304800" y="328612"/>
            <a:ext cx="8532812" cy="6197600"/>
          </a:xfrm>
          <a:prstGeom prst="roundRect">
            <a:avLst>
              <a:gd name="adj" fmla="val 449"/>
            </a:avLst>
          </a:prstGeom>
          <a:gradFill>
            <a:gsLst>
              <a:gs pos="0">
                <a:srgbClr val="FFFFFF"/>
              </a:gs>
              <a:gs pos="97999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0"/>
          </a:gradFill>
          <a:ln w="9525" cap="rnd" cmpd="sng">
            <a:solidFill>
              <a:srgbClr val="A4A3A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" name="Shape 6"/>
          <p:cNvGrpSpPr/>
          <p:nvPr/>
        </p:nvGrpSpPr>
        <p:grpSpPr>
          <a:xfrm>
            <a:off x="414337" y="427037"/>
            <a:ext cx="8315325" cy="3121024"/>
            <a:chOff x="414337" y="427037"/>
            <a:chExt cx="8315325" cy="3121024"/>
          </a:xfrm>
        </p:grpSpPr>
        <p:pic>
          <p:nvPicPr>
            <p:cNvPr id="7" name="Shape 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14337" y="427037"/>
              <a:ext cx="8315325" cy="31210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Shape 8"/>
            <p:cNvSpPr txBox="1"/>
            <p:nvPr/>
          </p:nvSpPr>
          <p:spPr>
            <a:xfrm>
              <a:off x="460375" y="476250"/>
              <a:ext cx="8223250" cy="302577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65113" marR="0" indent="-12287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547688" marR="0" indent="-52387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785813" marR="0" indent="-49212" algn="l" rtl="0"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Font typeface="Noto Symbol"/>
              <a:buChar char="⚫"/>
              <a:defRPr sz="22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3938" marR="0" indent="-50609" algn="l" rtl="0"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Font typeface="Verdana"/>
              <a:buChar char="◦"/>
              <a:defRPr sz="19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279525" marR="0" indent="-60325" algn="l" rtl="0"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Font typeface="Noto Symbol"/>
              <a:buChar char="⚫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490472" marR="0" indent="-87122" algn="l" rtl="0">
              <a:spcBef>
                <a:spcPts val="250"/>
              </a:spcBef>
              <a:buClr>
                <a:srgbClr val="4882BE"/>
              </a:buClr>
              <a:buFont typeface="Verdana"/>
              <a:buChar char="◦"/>
              <a:defRPr sz="17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1700784" marR="0" indent="-94233" algn="l" rtl="0">
              <a:spcBef>
                <a:spcPts val="255"/>
              </a:spcBef>
              <a:buClr>
                <a:srgbClr val="4882BE"/>
              </a:buClr>
              <a:buFont typeface="Noto Symbol"/>
              <a:buChar char="⚫"/>
              <a:defRPr sz="15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920240" marR="0" indent="-97789" algn="l" rtl="0">
              <a:spcBef>
                <a:spcPts val="257"/>
              </a:spcBef>
              <a:buClr>
                <a:srgbClr val="4882BE"/>
              </a:buClr>
              <a:buFont typeface="Verdana"/>
              <a:buChar char="◦"/>
              <a:defRPr sz="15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148840" marR="0" indent="-97789" algn="l" rtl="0">
              <a:spcBef>
                <a:spcPts val="255"/>
              </a:spcBef>
              <a:buClr>
                <a:srgbClr val="4882BE"/>
              </a:buClr>
              <a:buFont typeface="Noto Symbol"/>
              <a:buChar char="⚫"/>
              <a:defRPr sz="15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348661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A399"/>
                </a:buClr>
                <a:buSzPct val="25000"/>
                <a:buFont typeface="Verdana"/>
                <a:buNone/>
              </a:pPr>
              <a:t>‹#›</a:t>
            </a:fld>
            <a:endParaRPr lang="en-US" sz="1000" b="0" i="0" u="none" strike="noStrike" cap="none" baseline="0">
              <a:solidFill>
                <a:srgbClr val="A7A3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304800" y="328612"/>
            <a:ext cx="8532812" cy="6197600"/>
          </a:xfrm>
          <a:prstGeom prst="roundRect">
            <a:avLst>
              <a:gd name="adj" fmla="val 449"/>
            </a:avLst>
          </a:prstGeom>
          <a:gradFill>
            <a:gsLst>
              <a:gs pos="0">
                <a:srgbClr val="FFFFFF"/>
              </a:gs>
              <a:gs pos="97999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0"/>
          </a:gradFill>
          <a:ln w="9525" cap="rnd" cmpd="sng">
            <a:solidFill>
              <a:srgbClr val="A4A3A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" name="Shape 30"/>
          <p:cNvGrpSpPr/>
          <p:nvPr/>
        </p:nvGrpSpPr>
        <p:grpSpPr>
          <a:xfrm>
            <a:off x="414337" y="427037"/>
            <a:ext cx="8315325" cy="5497512"/>
            <a:chOff x="414337" y="427037"/>
            <a:chExt cx="8315325" cy="5497512"/>
          </a:xfrm>
        </p:grpSpPr>
        <p:pic>
          <p:nvPicPr>
            <p:cNvPr id="31" name="Shape 31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14337" y="427037"/>
              <a:ext cx="8315325" cy="54975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" name="Shape 32"/>
            <p:cNvSpPr txBox="1"/>
            <p:nvPr/>
          </p:nvSpPr>
          <p:spPr>
            <a:xfrm>
              <a:off x="452437" y="468312"/>
              <a:ext cx="8239125" cy="541813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65113" marR="0" indent="-12287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547688" marR="0" indent="-52387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785813" marR="0" indent="-49212" algn="l" rtl="0"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Font typeface="Noto Symbol"/>
              <a:buChar char="⚫"/>
              <a:defRPr sz="22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3938" marR="0" indent="-50609" algn="l" rtl="0"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Font typeface="Verdana"/>
              <a:buChar char="◦"/>
              <a:defRPr sz="19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279525" marR="0" indent="-60325" algn="l" rtl="0"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Font typeface="Noto Symbol"/>
              <a:buChar char="⚫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490472" marR="0" indent="-87122" algn="l" rtl="0">
              <a:spcBef>
                <a:spcPts val="250"/>
              </a:spcBef>
              <a:buClr>
                <a:srgbClr val="4882BE"/>
              </a:buClr>
              <a:buFont typeface="Verdana"/>
              <a:buChar char="◦"/>
              <a:defRPr sz="17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1700784" marR="0" indent="-94233" algn="l" rtl="0">
              <a:spcBef>
                <a:spcPts val="255"/>
              </a:spcBef>
              <a:buClr>
                <a:srgbClr val="4882BE"/>
              </a:buClr>
              <a:buFont typeface="Noto Symbol"/>
              <a:buChar char="⚫"/>
              <a:defRPr sz="15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920240" marR="0" indent="-97789" algn="l" rtl="0">
              <a:spcBef>
                <a:spcPts val="257"/>
              </a:spcBef>
              <a:buClr>
                <a:srgbClr val="4882BE"/>
              </a:buClr>
              <a:buFont typeface="Verdana"/>
              <a:buChar char="◦"/>
              <a:defRPr sz="15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148840" marR="0" indent="-97789" algn="l" rtl="0">
              <a:spcBef>
                <a:spcPts val="255"/>
              </a:spcBef>
              <a:buClr>
                <a:srgbClr val="4882BE"/>
              </a:buClr>
              <a:buFont typeface="Noto Symbol"/>
              <a:buChar char="⚫"/>
              <a:defRPr sz="15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348661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A399"/>
                </a:buClr>
                <a:buSzPct val="25000"/>
                <a:buFont typeface="Verdana"/>
                <a:buNone/>
              </a:pPr>
              <a:t>‹#›</a:t>
            </a:fld>
            <a:endParaRPr lang="en-US" sz="1000" b="0" i="0" u="none" strike="noStrike" cap="none" baseline="0">
              <a:solidFill>
                <a:srgbClr val="A7A3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304800" y="328612"/>
            <a:ext cx="8532812" cy="6197600"/>
          </a:xfrm>
          <a:prstGeom prst="roundRect">
            <a:avLst>
              <a:gd name="adj" fmla="val 449"/>
            </a:avLst>
          </a:prstGeom>
          <a:gradFill>
            <a:gsLst>
              <a:gs pos="0">
                <a:srgbClr val="FFFFFF"/>
              </a:gs>
              <a:gs pos="97999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0"/>
          </a:gradFill>
          <a:ln w="9525" cap="rnd" cmpd="sng">
            <a:solidFill>
              <a:srgbClr val="A4A3A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6" name="Shape 116"/>
          <p:cNvGrpSpPr/>
          <p:nvPr/>
        </p:nvGrpSpPr>
        <p:grpSpPr>
          <a:xfrm>
            <a:off x="414337" y="427037"/>
            <a:ext cx="8315325" cy="4352924"/>
            <a:chOff x="414337" y="427037"/>
            <a:chExt cx="8315325" cy="4352924"/>
          </a:xfrm>
        </p:grpSpPr>
        <p:pic>
          <p:nvPicPr>
            <p:cNvPr id="117" name="Shape 11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14337" y="427037"/>
              <a:ext cx="8315325" cy="43529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8" name="Shape 118"/>
            <p:cNvSpPr txBox="1"/>
            <p:nvPr/>
          </p:nvSpPr>
          <p:spPr>
            <a:xfrm>
              <a:off x="446087" y="461962"/>
              <a:ext cx="8251825" cy="428625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65113" marR="0" indent="-12287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547688" marR="0" indent="-52387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785813" marR="0" indent="-49212" algn="l" rtl="0"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Font typeface="Noto Symbol"/>
              <a:buChar char="⚫"/>
              <a:defRPr sz="22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3938" marR="0" indent="-50609" algn="l" rtl="0"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Font typeface="Verdana"/>
              <a:buChar char="◦"/>
              <a:defRPr sz="19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279525" marR="0" indent="-60325" algn="l" rtl="0"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Font typeface="Noto Symbol"/>
              <a:buChar char="⚫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490472" marR="0" indent="-87122" algn="l" rtl="0">
              <a:spcBef>
                <a:spcPts val="250"/>
              </a:spcBef>
              <a:buClr>
                <a:srgbClr val="4882BE"/>
              </a:buClr>
              <a:buFont typeface="Verdana"/>
              <a:buChar char="◦"/>
              <a:defRPr sz="17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1700784" marR="0" indent="-94233" algn="l" rtl="0">
              <a:spcBef>
                <a:spcPts val="255"/>
              </a:spcBef>
              <a:buClr>
                <a:srgbClr val="4882BE"/>
              </a:buClr>
              <a:buFont typeface="Noto Symbol"/>
              <a:buChar char="⚫"/>
              <a:defRPr sz="15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920240" marR="0" indent="-97789" algn="l" rtl="0">
              <a:spcBef>
                <a:spcPts val="257"/>
              </a:spcBef>
              <a:buClr>
                <a:srgbClr val="4882BE"/>
              </a:buClr>
              <a:buFont typeface="Verdana"/>
              <a:buChar char="◦"/>
              <a:defRPr sz="15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148840" marR="0" indent="-97789" algn="l" rtl="0">
              <a:spcBef>
                <a:spcPts val="255"/>
              </a:spcBef>
              <a:buClr>
                <a:srgbClr val="4882BE"/>
              </a:buClr>
              <a:buFont typeface="Noto Symbol"/>
              <a:buChar char="⚫"/>
              <a:defRPr sz="15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8348661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A399"/>
                </a:buClr>
                <a:buSzPct val="25000"/>
                <a:buFont typeface="Verdana"/>
                <a:buNone/>
              </a:pPr>
              <a:t>‹#›</a:t>
            </a:fld>
            <a:endParaRPr lang="en-US" sz="1000" b="0" i="0" u="none" strike="noStrike" cap="none" baseline="0">
              <a:solidFill>
                <a:srgbClr val="A7A3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304800" y="328612"/>
            <a:ext cx="8532812" cy="6197600"/>
          </a:xfrm>
          <a:prstGeom prst="roundRect">
            <a:avLst>
              <a:gd name="adj" fmla="val 449"/>
            </a:avLst>
          </a:prstGeom>
          <a:gradFill>
            <a:gsLst>
              <a:gs pos="0">
                <a:srgbClr val="FFFFFF"/>
              </a:gs>
              <a:gs pos="97999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0"/>
          </a:gradFill>
          <a:ln w="9525" cap="rnd" cmpd="sng">
            <a:solidFill>
              <a:srgbClr val="A4A3A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65113" marR="0" indent="-12287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547688" marR="0" indent="-52387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785813" marR="0" indent="-49212" algn="l" rtl="0"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Font typeface="Noto Symbol"/>
              <a:buChar char="⚫"/>
              <a:defRPr sz="22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3938" marR="0" indent="-50609" algn="l" rtl="0"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Font typeface="Verdana"/>
              <a:buChar char="◦"/>
              <a:defRPr sz="19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279525" marR="0" indent="-60325" algn="l" rtl="0"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Font typeface="Noto Symbol"/>
              <a:buChar char="⚫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490472" marR="0" indent="-87122" algn="l" rtl="0">
              <a:spcBef>
                <a:spcPts val="250"/>
              </a:spcBef>
              <a:buClr>
                <a:srgbClr val="4882BE"/>
              </a:buClr>
              <a:buFont typeface="Verdana"/>
              <a:buChar char="◦"/>
              <a:defRPr sz="17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1700784" marR="0" indent="-94233" algn="l" rtl="0">
              <a:spcBef>
                <a:spcPts val="255"/>
              </a:spcBef>
              <a:buClr>
                <a:srgbClr val="4882BE"/>
              </a:buClr>
              <a:buFont typeface="Noto Symbol"/>
              <a:buChar char="⚫"/>
              <a:defRPr sz="15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920240" marR="0" indent="-97789" algn="l" rtl="0">
              <a:spcBef>
                <a:spcPts val="257"/>
              </a:spcBef>
              <a:buClr>
                <a:srgbClr val="4882BE"/>
              </a:buClr>
              <a:buFont typeface="Verdana"/>
              <a:buChar char="◦"/>
              <a:defRPr sz="15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148840" marR="0" indent="-97789" algn="l" rtl="0">
              <a:spcBef>
                <a:spcPts val="255"/>
              </a:spcBef>
              <a:buClr>
                <a:srgbClr val="4882BE"/>
              </a:buClr>
              <a:buFont typeface="Noto Symbol"/>
              <a:buChar char="⚫"/>
              <a:defRPr sz="15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8348661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A399"/>
                </a:buClr>
                <a:buSzPct val="25000"/>
                <a:buFont typeface="Verdana"/>
                <a:buNone/>
              </a:pPr>
              <a:t>‹#›</a:t>
            </a:fld>
            <a:endParaRPr lang="en-US" sz="1000" b="0" i="0" u="none" strike="noStrike" cap="none" baseline="0">
              <a:solidFill>
                <a:srgbClr val="A7A3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304800" y="328612"/>
            <a:ext cx="8532812" cy="6197600"/>
          </a:xfrm>
          <a:prstGeom prst="roundRect">
            <a:avLst>
              <a:gd name="adj" fmla="val 449"/>
            </a:avLst>
          </a:prstGeom>
          <a:gradFill>
            <a:gsLst>
              <a:gs pos="0">
                <a:srgbClr val="FFFFFF"/>
              </a:gs>
              <a:gs pos="97999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0"/>
          </a:gradFill>
          <a:ln w="9525" cap="rnd" cmpd="sng">
            <a:solidFill>
              <a:srgbClr val="A4A3A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6400800" y="433387"/>
            <a:ext cx="2324099" cy="4343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6702" y="0"/>
                </a:lnTo>
                <a:lnTo>
                  <a:pt x="116702" y="0"/>
                </a:lnTo>
                <a:cubicBezTo>
                  <a:pt x="117135" y="0"/>
                  <a:pt x="117564" y="45"/>
                  <a:pt x="117964" y="134"/>
                </a:cubicBezTo>
                <a:cubicBezTo>
                  <a:pt x="118364" y="222"/>
                  <a:pt x="118727" y="352"/>
                  <a:pt x="119034" y="516"/>
                </a:cubicBezTo>
                <a:cubicBezTo>
                  <a:pt x="119340" y="680"/>
                  <a:pt x="119583" y="875"/>
                  <a:pt x="119748" y="1089"/>
                </a:cubicBezTo>
                <a:cubicBezTo>
                  <a:pt x="119914" y="1303"/>
                  <a:pt x="120000" y="1532"/>
                  <a:pt x="120000" y="1764"/>
                </a:cubicBez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1C1C1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65113" marR="0" indent="-12287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547688" marR="0" indent="-52387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785813" marR="0" indent="-49212" algn="l" rtl="0"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Font typeface="Noto Symbol"/>
              <a:buChar char="⚫"/>
              <a:defRPr sz="22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3938" marR="0" indent="-50609" algn="l" rtl="0"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Font typeface="Verdana"/>
              <a:buChar char="◦"/>
              <a:defRPr sz="19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279525" marR="0" indent="-60325" algn="l" rtl="0"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Font typeface="Noto Symbol"/>
              <a:buChar char="⚫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490472" marR="0" indent="-87122" algn="l" rtl="0">
              <a:spcBef>
                <a:spcPts val="250"/>
              </a:spcBef>
              <a:buClr>
                <a:srgbClr val="4882BE"/>
              </a:buClr>
              <a:buFont typeface="Verdana"/>
              <a:buChar char="◦"/>
              <a:defRPr sz="17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1700784" marR="0" indent="-94233" algn="l" rtl="0">
              <a:spcBef>
                <a:spcPts val="255"/>
              </a:spcBef>
              <a:buClr>
                <a:srgbClr val="4882BE"/>
              </a:buClr>
              <a:buFont typeface="Noto Symbol"/>
              <a:buChar char="⚫"/>
              <a:defRPr sz="15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920240" marR="0" indent="-97789" algn="l" rtl="0">
              <a:spcBef>
                <a:spcPts val="257"/>
              </a:spcBef>
              <a:buClr>
                <a:srgbClr val="4882BE"/>
              </a:buClr>
              <a:buFont typeface="Verdana"/>
              <a:buChar char="◦"/>
              <a:defRPr sz="15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148840" marR="0" indent="-97789" algn="l" rtl="0">
              <a:spcBef>
                <a:spcPts val="255"/>
              </a:spcBef>
              <a:buClr>
                <a:srgbClr val="4882BE"/>
              </a:buClr>
              <a:buFont typeface="Noto Symbol"/>
              <a:buChar char="⚫"/>
              <a:defRPr sz="15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8348661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399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rgbClr val="A7A399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A399"/>
                </a:buClr>
                <a:buSzPct val="25000"/>
                <a:buFont typeface="Verdana"/>
                <a:buNone/>
              </a:pPr>
              <a:t>‹#›</a:t>
            </a:fld>
            <a:endParaRPr lang="en-US" sz="1000" b="0" i="0" u="none" strike="noStrike" cap="none" baseline="0">
              <a:solidFill>
                <a:srgbClr val="A7A39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0B4njPrePb2MaV0pYZll3OFl4bG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113_00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0B4njPrePb2MablhWWUFxa2xoQVk" TargetMode="External"/><Relationship Id="rId7" Type="http://schemas.openxmlformats.org/officeDocument/2006/relationships/hyperlink" Target="https://drive.google.com/open?id=0B4njPrePb2MadU51WktDMV9iak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open?id=0B4njPrePb2MaVHdZMGlKYzBEeWM" TargetMode="External"/><Relationship Id="rId5" Type="http://schemas.openxmlformats.org/officeDocument/2006/relationships/hyperlink" Target="https://drive.google.com/open?id=0B4njPrePb2MaU1F2Y21HcFExZ0E" TargetMode="External"/><Relationship Id="rId4" Type="http://schemas.openxmlformats.org/officeDocument/2006/relationships/hyperlink" Target="https://drive.google.com/open?id=0B4njPrePb2MaQ0k5Vk54NVF1Mk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&#1076;&#1089;28.&#1088;&#1092;/%D0%B4%D0%BE%D1%80%D0%BE%D0%B6%D0%BD%D0%B0%D1%8F-%D0%B1%D0%B5%D0%B7%D0%BE%D0%BF%D0%B0%D1%81%D0%BD%D0%BE%D1%81%D1%82%D1%8C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714375" y="642937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D3E"/>
              </a:buClr>
              <a:buSzPct val="25000"/>
              <a:buFont typeface="Verdana"/>
              <a:buNone/>
            </a:pPr>
            <a:r>
              <a:rPr lang="en-US" sz="45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rPr>
              <a:t>Паспорт дорожной безопасности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4286250" y="3684587"/>
            <a:ext cx="2643186" cy="2030412"/>
          </a:xfrm>
          <a:prstGeom prst="rect">
            <a:avLst/>
          </a:prstGeom>
          <a:noFill/>
          <a:ln>
            <a:noFill/>
          </a:ln>
        </p:spPr>
        <p:txBody>
          <a:bodyPr lIns="182875" tIns="0" rIns="91425" bIns="45700" anchor="t" anchorCtr="0">
            <a:noAutofit/>
          </a:bodyPr>
          <a:lstStyle/>
          <a:p>
            <a:pPr marL="36512" marR="0" lvl="0" indent="-1111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Муниципальное бюджетное дошкольное образовательное учреждение</a:t>
            </a:r>
          </a:p>
          <a:p>
            <a:pPr marL="36512" marR="0" lvl="0" indent="-1111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36512" marR="0" lvl="0" indent="-1111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Центр развития ребенка- детский сад № 28</a:t>
            </a:r>
          </a:p>
          <a:p>
            <a:pPr marL="36512" marR="0" lvl="0" indent="-1111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г. Яровое</a:t>
            </a:r>
          </a:p>
        </p:txBody>
      </p:sp>
      <p:pic>
        <p:nvPicPr>
          <p:cNvPr id="23" name="Shape 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4375" y="3643312"/>
            <a:ext cx="3563936" cy="2589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58000" y="3571875"/>
            <a:ext cx="1857375" cy="272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571500" y="471400"/>
            <a:ext cx="8183700" cy="51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D3E"/>
              </a:buClr>
              <a:buSzPct val="25000"/>
              <a:buFont typeface="Verdana"/>
              <a:buNone/>
            </a:pPr>
            <a:r>
              <a:rPr lang="en-US"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rPr>
              <a:t>Актуальность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299100" y="868450"/>
            <a:ext cx="8545799" cy="4955400"/>
          </a:xfrm>
          <a:prstGeom prst="rect">
            <a:avLst/>
          </a:prstGeom>
          <a:noFill/>
          <a:ln>
            <a:noFill/>
          </a:ln>
        </p:spPr>
        <p:txBody>
          <a:bodyPr lIns="182875" tIns="91425" rIns="91425" bIns="45700" anchor="t" anchorCtr="0">
            <a:noAutofit/>
          </a:bodyPr>
          <a:lstStyle/>
          <a:p>
            <a:pPr marL="265112" marR="0" lvl="0" indent="-265112" algn="just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Рост количества машин на улицах городов и поселков нашей страны, увеличение скорости их движения, плотности транспортных потоков являются одной из причин дорожно-транспортных происшествий. </a:t>
            </a:r>
          </a:p>
          <a:p>
            <a:pPr marL="265112" marR="0" lvl="0" indent="-265112" algn="just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Никого не оставляют равнодушным неутешительные сводки и ДТП, где потерпевшими, к сожалению, являются и дети. Поэтому обеспечение безопасности движения на дороге становится все более важной государственной задачей. </a:t>
            </a:r>
          </a:p>
          <a:p>
            <a:pPr marL="265112" marR="0" lvl="0" indent="-265112" algn="just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Большую роль в решении этой проблемы имеет организация работы по предупреждению детского дорожно-транспортного травматизма в дошкольных учреждениях. Паспорт дорожной безопасности помогает спланировать и систематизировать работу по данному направлению в ДОУ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28625" y="0"/>
            <a:ext cx="8183562" cy="1050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D3E"/>
              </a:buClr>
              <a:buSzPct val="25000"/>
              <a:buFont typeface="Verdana"/>
              <a:buNone/>
            </a:pPr>
            <a:r>
              <a:rPr lang="en-US"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rPr>
              <a:t>Цели паспорта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214300" y="142875"/>
            <a:ext cx="8468399" cy="5848499"/>
          </a:xfrm>
          <a:prstGeom prst="rect">
            <a:avLst/>
          </a:prstGeom>
          <a:noFill/>
          <a:ln>
            <a:noFill/>
          </a:ln>
        </p:spPr>
        <p:txBody>
          <a:bodyPr lIns="182875" tIns="91425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265112" algn="just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предназначен для отображения информации об учреждении  с точки зрения обеспечения безопасности детей на этапах их перемещения «дом – ДОУ – дом»; </a:t>
            </a:r>
          </a:p>
          <a:p>
            <a:pPr marL="265112" marR="0" lvl="0" indent="-143191" algn="just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265112" algn="just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для использования педагогическим составом и сотрудниками Госавтоинспекции в работе по разъяснению безопасного передвижения и поведения детей вблизи ДОУ;</a:t>
            </a:r>
          </a:p>
          <a:p>
            <a:pPr marL="265112" marR="0" lvl="0" indent="-143191" algn="just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265112" algn="just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для подготовки мероприятий по предупреждению детского дорожно-транспортного травматизма.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00062" y="214312"/>
            <a:ext cx="8183562" cy="1050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D3E"/>
              </a:buClr>
              <a:buSzPct val="25000"/>
              <a:buFont typeface="Verdana"/>
              <a:buNone/>
            </a:pPr>
            <a:r>
              <a:rPr lang="en-US"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rPr>
              <a:t>О паспорте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500062" y="571500"/>
            <a:ext cx="8355011" cy="5399086"/>
          </a:xfrm>
          <a:prstGeom prst="rect">
            <a:avLst/>
          </a:prstGeom>
          <a:noFill/>
          <a:ln>
            <a:noFill/>
          </a:ln>
        </p:spPr>
        <p:txBody>
          <a:bodyPr lIns="182875" tIns="91425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Паспорт ведется </a:t>
            </a:r>
            <a:r>
              <a:rPr lang="en-US" sz="2400" b="1" i="0" u="sng" strike="noStrike" cap="none" baseline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ответственным сотрудником</a:t>
            </a:r>
            <a:r>
              <a:rPr lang="en-US" sz="2400" b="1" i="0" u="sng" strike="noStrike" cap="none" baseline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образовательного учреждения совместно с сотрудниками Госавтоинспекции</a:t>
            </a:r>
          </a:p>
          <a:p>
            <a:pPr marL="265112" marR="0" lvl="0" indent="-143191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Оригинал Паспорта хранится в ДОУ, а копия в контрольно- наблюдательном деле в подразделении Госавтоинспекции</a:t>
            </a:r>
          </a:p>
          <a:p>
            <a:pPr marL="265112" marR="0" lvl="0" indent="-143191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Паспорт корректируется ежегодно перед началом учебного года.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500062" y="285750"/>
            <a:ext cx="8183562" cy="1050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D3E"/>
              </a:buClr>
              <a:buSzPct val="25000"/>
              <a:buFont typeface="Verdana"/>
              <a:buNone/>
            </a:pPr>
            <a:r>
              <a:rPr lang="en-US" sz="36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rPr>
              <a:t>Содержание паспорта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500062" y="785812"/>
            <a:ext cx="8183562" cy="5541962"/>
          </a:xfrm>
          <a:prstGeom prst="rect">
            <a:avLst/>
          </a:prstGeom>
          <a:noFill/>
          <a:ln>
            <a:noFill/>
          </a:ln>
        </p:spPr>
        <p:txBody>
          <a:bodyPr lIns="182875" tIns="91425" rIns="91425" bIns="45700" anchor="t" anchorCtr="0">
            <a:noAutofit/>
          </a:bodyPr>
          <a:lstStyle/>
          <a:p>
            <a:pPr marL="265112" marR="0" lvl="0" indent="-12287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Пояснительная записка </a:t>
            </a:r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Общие сведения об учреждении </a:t>
            </a:r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План-схемы</a:t>
            </a:r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6"/>
              </a:rPr>
              <a:t>Телефоны оперативных служб </a:t>
            </a:r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7"/>
              </a:rPr>
              <a:t>Список сокращений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1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500062" y="142875"/>
            <a:ext cx="8183562" cy="1050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D3E"/>
              </a:buClr>
              <a:buSzPct val="25000"/>
              <a:buFont typeface="Verdana"/>
              <a:buNone/>
            </a:pPr>
            <a:r>
              <a:rPr lang="en-US" sz="3200" b="1" i="0" u="none" strike="noStrike" cap="none" baseline="0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rPr>
              <a:t>Паспорт дорожной безопасности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571500" y="1643061"/>
            <a:ext cx="8183562" cy="4187824"/>
          </a:xfrm>
          <a:prstGeom prst="rect">
            <a:avLst/>
          </a:prstGeom>
          <a:noFill/>
          <a:ln>
            <a:noFill/>
          </a:ln>
        </p:spPr>
        <p:txBody>
          <a:bodyPr lIns="182875" tIns="91425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размещен в ДОУ на стенде «Дорожная безопасность» в холле 1 этажа</a:t>
            </a:r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размещен на официальном сайте детского сада </a:t>
            </a:r>
            <a:r>
              <a:rPr lang="en-US" sz="2800" b="0" i="0" u="sng" strike="noStrike" cap="none" baseline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www.дс28.рф</a:t>
            </a:r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800" b="0" i="0" u="none" strike="noStrike" cap="none" baseline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хранится в методическом кабинете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1_Аспект">
  <a:themeElements>
    <a:clrScheme name="Аспект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Аспект">
  <a:themeElements>
    <a:clrScheme name="Аспект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Аспект">
  <a:themeElements>
    <a:clrScheme name="Аспект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Аспект">
  <a:themeElements>
    <a:clrScheme name="Аспект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PresentationFormat>Экран (4:3)</PresentationFormat>
  <Paragraphs>39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1_Аспект</vt:lpstr>
      <vt:lpstr>Аспект</vt:lpstr>
      <vt:lpstr>2_Аспект</vt:lpstr>
      <vt:lpstr>3_Аспект</vt:lpstr>
      <vt:lpstr>4_Аспект</vt:lpstr>
      <vt:lpstr>Паспорт дорожной безопасности</vt:lpstr>
      <vt:lpstr>Актуальность</vt:lpstr>
      <vt:lpstr>Цели паспорта</vt:lpstr>
      <vt:lpstr>О паспорте</vt:lpstr>
      <vt:lpstr>Содержание паспорта</vt:lpstr>
      <vt:lpstr>Паспорт дорожной безопасности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дорожной безопасности</dc:title>
  <cp:lastModifiedBy>Admin</cp:lastModifiedBy>
  <cp:revision>1</cp:revision>
  <dcterms:modified xsi:type="dcterms:W3CDTF">2015-11-19T10:58:20Z</dcterms:modified>
</cp:coreProperties>
</file>